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88" r:id="rId6"/>
    <p:sldId id="261" r:id="rId7"/>
    <p:sldId id="290" r:id="rId8"/>
    <p:sldId id="287" r:id="rId9"/>
  </p:sldIdLst>
  <p:sldSz cx="12188825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70" autoAdjust="0"/>
  </p:normalViewPr>
  <p:slideViewPr>
    <p:cSldViewPr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A3AB28-DF16-4B03-B2BF-DBED37B1109A}" type="datetime1">
              <a:rPr lang="it-IT" smtClean="0"/>
              <a:t>12/10/2020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B22A12-79FC-48BE-8079-1EF8B5512C3A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3582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4386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282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190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37E9BF9C-08C8-4AB9-8A5A-9B9CE65A7A8F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E6480-C00A-4280-AFD6-8A37FB383D07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E1C2B1-F501-429E-9167-B32F072B9BC9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AE5758-9A49-4ABC-8D56-5F501CACDA6D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6152E3-D941-4F72-939B-38939FAB6E49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AB7883-78FB-4162-AA0E-B362A4081B08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9AB9E8-A5D9-428B-A5A5-BAE4DB9E55BD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EB9F3B-7421-492D-ACDF-652A1A12E87C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FFD8BE-2C1D-439E-82A5-4FF1209758E6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85451-CBFE-47A4-8ED1-4E1597858978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DED615E-8AD9-4CBB-8E0E-887C7E7925FA}" type="datetime1">
              <a:rPr lang="it-IT" noProof="0" smtClean="0"/>
              <a:t>12/10/2020</a:t>
            </a:fld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815" y="2348880"/>
            <a:ext cx="6017299" cy="400312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189756" y="3023476"/>
            <a:ext cx="5533256" cy="457448"/>
          </a:xfrm>
        </p:spPr>
        <p:txBody>
          <a:bodyPr rtlCol="0">
            <a:noAutofit/>
          </a:bodyPr>
          <a:lstStyle/>
          <a:p>
            <a:pPr rtl="0"/>
            <a:r>
              <a:rPr lang="it-IT" sz="2000" b="1" dirty="0" smtClean="0">
                <a:solidFill>
                  <a:srgbClr val="002060"/>
                </a:solidFill>
                <a:latin typeface="+mj-lt"/>
              </a:rPr>
              <a:t>Strumenti attivi per la gestione d’impresa</a:t>
            </a:r>
          </a:p>
        </p:txBody>
      </p:sp>
      <p:sp>
        <p:nvSpPr>
          <p:cNvPr id="5" name="Titolo 3"/>
          <p:cNvSpPr txBox="1">
            <a:spLocks/>
          </p:cNvSpPr>
          <p:nvPr/>
        </p:nvSpPr>
        <p:spPr bwMode="auto">
          <a:xfrm>
            <a:off x="2752771" y="1307603"/>
            <a:ext cx="5526861" cy="4830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0" y="351653"/>
            <a:ext cx="1687557" cy="1461528"/>
          </a:xfrm>
          <a:prstGeom prst="rect">
            <a:avLst/>
          </a:prstGeom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621804" y="1642887"/>
            <a:ext cx="6397350" cy="1786113"/>
          </a:xfrm>
        </p:spPr>
        <p:txBody>
          <a:bodyPr/>
          <a:lstStyle/>
          <a:p>
            <a:pPr algn="ctr"/>
            <a:r>
              <a:rPr lang="it-IT" sz="3600" dirty="0">
                <a:solidFill>
                  <a:srgbClr val="002060"/>
                </a:solidFill>
              </a:rPr>
              <a:t>«ASPETTI GENERALI DEL CONTROLLO DI GESTIONE»</a:t>
            </a:r>
            <a:r>
              <a:rPr lang="it-IT" dirty="0">
                <a:solidFill>
                  <a:srgbClr val="002060"/>
                </a:solidFill>
              </a:rPr>
              <a:t/>
            </a:r>
            <a:br>
              <a:rPr lang="it-IT" dirty="0">
                <a:solidFill>
                  <a:srgbClr val="00206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053852" y="1126568"/>
            <a:ext cx="7056784" cy="475456"/>
          </a:xfrm>
        </p:spPr>
        <p:txBody>
          <a:bodyPr rtlCol="0">
            <a:normAutofit fontScale="90000"/>
          </a:bodyPr>
          <a:lstStyle/>
          <a:p>
            <a:r>
              <a:rPr lang="it-IT" b="0" dirty="0"/>
              <a:t/>
            </a:r>
            <a:br>
              <a:rPr lang="it-IT" b="0" dirty="0"/>
            </a:br>
            <a:endParaRPr lang="it-IT" sz="2200" dirty="0">
              <a:solidFill>
                <a:srgbClr val="008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196988"/>
            <a:ext cx="939259" cy="813456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837828" y="1816932"/>
            <a:ext cx="96490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77988" y="1370924"/>
            <a:ext cx="6912767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it-IT" sz="28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Le funzioni </a:t>
            </a:r>
            <a:r>
              <a:rPr lang="it-IT" sz="2800" b="1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del budget </a:t>
            </a:r>
          </a:p>
        </p:txBody>
      </p:sp>
      <p:sp>
        <p:nvSpPr>
          <p:cNvPr id="3" name="Rettangolo 2"/>
          <p:cNvSpPr/>
          <p:nvPr/>
        </p:nvSpPr>
        <p:spPr>
          <a:xfrm>
            <a:off x="495789" y="1807967"/>
            <a:ext cx="104771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400" dirty="0">
              <a:solidFill>
                <a:schemeClr val="accent1"/>
              </a:solidFill>
              <a:latin typeface="+mj-lt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Valutare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la realizzabilità di piani e programmi prima della loro attuazione (controllo a preventivo)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Assicurare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la migliore utilizzazione delle risorse disponibili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Responsabilizzare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le varie unità operative e autorizzarle a operare entro determinati livelli di spesa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Garantire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una soddisfacente situazione di liquidità e la copertura del fabbisogno finanziario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Consentire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il confronto per la misurazione e valutazione dei risultati (controllo a consuntivo)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Permettere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l’individuazione delle cause degli scostamenti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t-IT" sz="1600" b="1" i="1" dirty="0" smtClean="0">
                <a:solidFill>
                  <a:schemeClr val="accent1"/>
                </a:solidFill>
                <a:latin typeface="+mj-lt"/>
              </a:rPr>
              <a:t>Consentire </a:t>
            </a:r>
            <a:r>
              <a:rPr lang="it-IT" sz="1600" b="1" i="1" dirty="0">
                <a:solidFill>
                  <a:schemeClr val="accent1"/>
                </a:solidFill>
                <a:latin typeface="+mj-lt"/>
              </a:rPr>
              <a:t>interventi per eliminare le cause di inefficienza e/o di rivedere i programmi per gli scostamenti ineliminabili </a:t>
            </a:r>
          </a:p>
        </p:txBody>
      </p:sp>
    </p:spTree>
    <p:extLst>
      <p:ext uri="{BB962C8B-B14F-4D97-AF65-F5344CB8AC3E}">
        <p14:creationId xmlns:p14="http://schemas.microsoft.com/office/powerpoint/2010/main" val="281559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672" y="30826"/>
            <a:ext cx="2219057" cy="1444782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070076" y="499213"/>
            <a:ext cx="5400600" cy="475456"/>
          </a:xfrm>
        </p:spPr>
        <p:txBody>
          <a:bodyPr rtlCol="0">
            <a:normAutofit/>
          </a:bodyPr>
          <a:lstStyle/>
          <a:p>
            <a:pPr rtl="0"/>
            <a:r>
              <a:rPr lang="it-IT" sz="2000" dirty="0" smtClean="0">
                <a:solidFill>
                  <a:srgbClr val="008000"/>
                </a:solidFill>
              </a:rPr>
              <a:t>SCHEMA LOGICO DELLE ATTIVITA’</a:t>
            </a:r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196988"/>
            <a:ext cx="939259" cy="81345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001865" y="1368442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319229" y="5661248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4001865" y="2625166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4006180" y="3298453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5680271" y="4842572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229" y="4874497"/>
            <a:ext cx="2377646" cy="377985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5662364" y="4086475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2319229" y="4101943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4001865" y="2012272"/>
            <a:ext cx="2376264" cy="3787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91261" y="1580063"/>
            <a:ext cx="25627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controllo </a:t>
            </a:r>
            <a:endParaRPr lang="it-IT" dirty="0" smtClean="0"/>
          </a:p>
          <a:p>
            <a:r>
              <a:rPr lang="it-IT" dirty="0" smtClean="0"/>
              <a:t>eventi imprevedibili </a:t>
            </a:r>
            <a:r>
              <a:rPr lang="it-IT" dirty="0"/>
              <a:t>inefficienze interne </a:t>
            </a:r>
            <a:r>
              <a:rPr lang="it-IT" dirty="0" smtClean="0"/>
              <a:t> interventi</a:t>
            </a:r>
          </a:p>
          <a:p>
            <a:r>
              <a:rPr lang="it-IT" dirty="0" smtClean="0"/>
              <a:t>interventi pianificazione programmazione  </a:t>
            </a:r>
            <a:r>
              <a:rPr lang="it-IT" dirty="0"/>
              <a:t>responsabili di centro </a:t>
            </a:r>
            <a:r>
              <a:rPr lang="it-IT" dirty="0" smtClean="0"/>
              <a:t> </a:t>
            </a:r>
            <a:r>
              <a:rPr lang="it-IT" dirty="0"/>
              <a:t>scostamenti</a:t>
            </a:r>
          </a:p>
        </p:txBody>
      </p:sp>
      <p:cxnSp>
        <p:nvCxnSpPr>
          <p:cNvPr id="26" name="Connettore 2 25"/>
          <p:cNvCxnSpPr>
            <a:stCxn id="2" idx="2"/>
            <a:endCxn id="24" idx="0"/>
          </p:cNvCxnSpPr>
          <p:nvPr/>
        </p:nvCxnSpPr>
        <p:spPr>
          <a:xfrm>
            <a:off x="5189997" y="1747223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5209767" y="2391053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5237063" y="3003947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3358108" y="3821426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6842971" y="3821425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3364230" y="4577523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6842971" y="4548858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3364230" y="5396199"/>
            <a:ext cx="0" cy="26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/>
          <p:cNvCxnSpPr/>
          <p:nvPr/>
        </p:nvCxnSpPr>
        <p:spPr>
          <a:xfrm>
            <a:off x="3358108" y="3804422"/>
            <a:ext cx="3492388" cy="16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>
            <a:off x="8254652" y="4291333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8254653" y="5063489"/>
            <a:ext cx="905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6778488" y="1557832"/>
            <a:ext cx="24079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H="1">
            <a:off x="6850496" y="2201662"/>
            <a:ext cx="1859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/>
          <p:cNvCxnSpPr/>
          <p:nvPr/>
        </p:nvCxnSpPr>
        <p:spPr>
          <a:xfrm flipH="1">
            <a:off x="8686700" y="2201662"/>
            <a:ext cx="31689" cy="2089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/>
          <p:cNvCxnSpPr/>
          <p:nvPr/>
        </p:nvCxnSpPr>
        <p:spPr>
          <a:xfrm flipH="1">
            <a:off x="9150437" y="1557832"/>
            <a:ext cx="46442" cy="350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672" y="30826"/>
            <a:ext cx="2219057" cy="1444782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070076" y="499213"/>
            <a:ext cx="5400600" cy="475456"/>
          </a:xfrm>
        </p:spPr>
        <p:txBody>
          <a:bodyPr rtlCol="0">
            <a:normAutofit/>
          </a:bodyPr>
          <a:lstStyle/>
          <a:p>
            <a:pPr rtl="0"/>
            <a:r>
              <a:rPr lang="it-IT" sz="2000" dirty="0" smtClean="0">
                <a:solidFill>
                  <a:srgbClr val="008000"/>
                </a:solidFill>
              </a:rPr>
              <a:t>QUALI INFORMAZIONI FORNISCE</a:t>
            </a:r>
            <a:endParaRPr lang="it-IT" sz="2000" dirty="0">
              <a:solidFill>
                <a:srgbClr val="008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196988"/>
            <a:ext cx="939259" cy="81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9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33" y="1835380"/>
            <a:ext cx="2422087" cy="2097676"/>
          </a:xfrm>
          <a:prstGeom prst="rect">
            <a:avLst/>
          </a:prstGeom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870276" y="4465712"/>
            <a:ext cx="1800200" cy="475456"/>
          </a:xfrm>
        </p:spPr>
        <p:txBody>
          <a:bodyPr rtlCol="0">
            <a:normAutofit/>
          </a:bodyPr>
          <a:lstStyle/>
          <a:p>
            <a:pPr algn="ctr" rtl="0"/>
            <a:r>
              <a:rPr lang="it-IT" sz="2000" dirty="0" smtClean="0">
                <a:solidFill>
                  <a:srgbClr val="008000"/>
                </a:solidFill>
              </a:rPr>
              <a:t>FINE CORSO</a:t>
            </a:r>
            <a:endParaRPr lang="it-IT" sz="2000" dirty="0">
              <a:solidFill>
                <a:srgbClr val="008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01024" y="1259175"/>
            <a:ext cx="8493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it-IT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576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della strategia aziendal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4352092_TF03460663.potx" id="{0BBC2F93-9744-48D7-8CED-93284EEF3BCB}" vid="{13EDD4FA-587D-4B32-8E61-1189D658BD12}"/>
    </a:ext>
  </a:extLst>
</a:theme>
</file>

<file path=ppt/theme/theme2.xml><?xml version="1.0" encoding="utf-8"?>
<a:theme xmlns:a="http://schemas.openxmlformats.org/drawingml/2006/main" name="Tema di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FF1070-8794-47AC-90B7-1F2E078096FF}">
  <ds:schemaRefs>
    <ds:schemaRef ds:uri="http://schemas.openxmlformats.org/package/2006/metadata/core-properties"/>
    <ds:schemaRef ds:uri="a4f35948-e619-41b3-aa29-22878b09cfd2"/>
    <ds:schemaRef ds:uri="http://purl.org/dc/terms/"/>
    <ds:schemaRef ds:uri="http://schemas.microsoft.com/office/2006/documentManagement/types"/>
    <ds:schemaRef ds:uri="40262f94-9f35-4ac3-9a90-690165a166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della strategia aziendale</Template>
  <TotalTime>434</TotalTime>
  <Words>133</Words>
  <Application>Microsoft Office PowerPoint</Application>
  <PresentationFormat>Personalizzato</PresentationFormat>
  <Paragraphs>23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Palatino Linotype</vt:lpstr>
      <vt:lpstr>Wingdings</vt:lpstr>
      <vt:lpstr>Presentazione della strategia aziendale</vt:lpstr>
      <vt:lpstr>«ASPETTI GENERALI DEL CONTROLLO DI GESTIONE» </vt:lpstr>
      <vt:lpstr> </vt:lpstr>
      <vt:lpstr>SCHEMA LOGICO DELLE ATTIVITA’</vt:lpstr>
      <vt:lpstr>QUALI INFORMAZIONI FORNISCE</vt:lpstr>
      <vt:lpstr>FINE CORSO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</dc:title>
  <dc:creator>RetailAdmin</dc:creator>
  <cp:lastModifiedBy>luigi napoli</cp:lastModifiedBy>
  <cp:revision>47</cp:revision>
  <dcterms:created xsi:type="dcterms:W3CDTF">2020-10-03T17:12:33Z</dcterms:created>
  <dcterms:modified xsi:type="dcterms:W3CDTF">2020-10-12T17:30:18Z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